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56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5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oa.hawaii.edu/exploringourfluidearth/node/13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ZIXPQt4Do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Geologic Timescale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Complex Life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1" y="2206244"/>
            <a:ext cx="2597277" cy="3946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Eukaryotes</a:t>
            </a:r>
          </a:p>
          <a:p>
            <a:r>
              <a:rPr lang="en-US" dirty="0" smtClean="0"/>
              <a:t>Development of a nucleus and membrane organelles allowed for more complex, multicellular organisms to evolve</a:t>
            </a:r>
            <a:endParaRPr lang="en-US" dirty="0"/>
          </a:p>
        </p:txBody>
      </p:sp>
      <p:pic>
        <p:nvPicPr>
          <p:cNvPr id="5124" name="Picture 4" descr="http://www.goldiesroom.org/Multimedia/Bio_Images/02%20Classification/08%20Prokaryote%20vs%20Eukary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8" y="2206244"/>
            <a:ext cx="6415042" cy="42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2" y="727102"/>
            <a:ext cx="9613861" cy="1080938"/>
          </a:xfrm>
        </p:spPr>
        <p:txBody>
          <a:bodyPr/>
          <a:lstStyle/>
          <a:p>
            <a:r>
              <a:rPr lang="en-US" dirty="0" smtClean="0"/>
              <a:t>Cambrian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26466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An Explosion of Life!!!</a:t>
            </a:r>
            <a:endParaRPr lang="en-US" sz="3600" dirty="0"/>
          </a:p>
        </p:txBody>
      </p:sp>
      <p:pic>
        <p:nvPicPr>
          <p:cNvPr id="6146" name="Picture 2" descr="http://njbiblescience.org/presentations/christian_atheist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8" y="146957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1.wp.com/listverse.com/wp-content/uploads/2013/10/cambrian_explosion-e1380580891402.jpg?resize=632%2C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2" y="3722916"/>
            <a:ext cx="4136720" cy="23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Paleozoic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80" y="2230470"/>
            <a:ext cx="5404164" cy="359931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First era of diverse life</a:t>
            </a:r>
          </a:p>
          <a:p>
            <a:r>
              <a:rPr lang="en-US" sz="3200" dirty="0" smtClean="0"/>
              <a:t>Mostly marine invertebrates</a:t>
            </a:r>
          </a:p>
          <a:p>
            <a:pPr lvl="1"/>
            <a:r>
              <a:rPr lang="en-US" sz="2800" dirty="0" smtClean="0"/>
              <a:t>Coral, sponges, crabs</a:t>
            </a:r>
          </a:p>
          <a:p>
            <a:r>
              <a:rPr lang="en-US" sz="3200" dirty="0" smtClean="0"/>
              <a:t>Some vertebrates…fish</a:t>
            </a:r>
          </a:p>
          <a:p>
            <a:r>
              <a:rPr lang="en-US" sz="3200" dirty="0" smtClean="0"/>
              <a:t>First terrestrial organisms</a:t>
            </a:r>
          </a:p>
          <a:p>
            <a:pPr lvl="1"/>
            <a:r>
              <a:rPr lang="en-US" sz="2800" dirty="0" smtClean="0"/>
              <a:t>Arthropods, amphibians and some primitive reptiles</a:t>
            </a:r>
          </a:p>
          <a:p>
            <a:endParaRPr lang="en-US" dirty="0"/>
          </a:p>
        </p:txBody>
      </p:sp>
      <p:pic>
        <p:nvPicPr>
          <p:cNvPr id="7170" name="Picture 2" descr="http://i.livescience.com/images/i/000/053/959/original/silurian-sea-life.jpg?1371692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37" y="49980"/>
            <a:ext cx="6783977" cy="35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rcadiastreet.com/cgvistas/earth/02_paleozoic/images/ichthyostega_and_rhacophyton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12" y="3618352"/>
            <a:ext cx="4236219" cy="31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18" y="2102215"/>
            <a:ext cx="4910582" cy="4403561"/>
          </a:xfrm>
        </p:spPr>
        <p:txBody>
          <a:bodyPr>
            <a:normAutofit/>
          </a:bodyPr>
          <a:lstStyle/>
          <a:p>
            <a:r>
              <a:rPr lang="en-US" dirty="0" smtClean="0"/>
              <a:t>Microbes allowed land plants to evolve by altering nitrogen in the atmosphere to a usable form (like fertilizer)</a:t>
            </a:r>
          </a:p>
          <a:p>
            <a:r>
              <a:rPr lang="en-US" dirty="0" smtClean="0"/>
              <a:t>Plants then went on to change the Earth by…</a:t>
            </a:r>
          </a:p>
          <a:p>
            <a:pPr lvl="1"/>
            <a:r>
              <a:rPr lang="en-US" dirty="0" smtClean="0"/>
              <a:t>Altering the atmosphere….oxygen, rainfall</a:t>
            </a:r>
          </a:p>
          <a:p>
            <a:pPr lvl="1"/>
            <a:r>
              <a:rPr lang="en-US" dirty="0" smtClean="0"/>
              <a:t>Altering the geosphere…increased moisture in soil, increased nutrients in soil which allowed for more life to exist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8" y="1581080"/>
            <a:ext cx="6566261" cy="49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Permian-Triassic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2" y="2114805"/>
            <a:ext cx="4061496" cy="35993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Cause unknown</a:t>
            </a:r>
          </a:p>
          <a:p>
            <a:pPr lvl="1"/>
            <a:r>
              <a:rPr lang="en-US" sz="2400" dirty="0" smtClean="0"/>
              <a:t>Asteroid impact or extreme volcanic events</a:t>
            </a:r>
          </a:p>
          <a:p>
            <a:r>
              <a:rPr lang="en-US" sz="2800" dirty="0" smtClean="0"/>
              <a:t>Largest Mass Extinction</a:t>
            </a:r>
          </a:p>
          <a:p>
            <a:pPr lvl="1"/>
            <a:r>
              <a:rPr lang="en-US" sz="2400" dirty="0" smtClean="0"/>
              <a:t>80-96% of Marine Life</a:t>
            </a:r>
          </a:p>
          <a:p>
            <a:pPr lvl="1"/>
            <a:r>
              <a:rPr lang="en-US" sz="2400" dirty="0" smtClean="0"/>
              <a:t>70% Land Vertebrates</a:t>
            </a:r>
            <a:endParaRPr lang="en-US" sz="2400" dirty="0"/>
          </a:p>
        </p:txBody>
      </p:sp>
      <p:pic>
        <p:nvPicPr>
          <p:cNvPr id="8196" name="Picture 4" descr="http://www.scienceagogo.com/news/img/asteroid_i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68" y="0"/>
            <a:ext cx="2477497" cy="31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hyfiles.org/031volcano/images/paleo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50" y="2885514"/>
            <a:ext cx="6618832" cy="37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01" y="2127867"/>
            <a:ext cx="4897519" cy="35993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Age of Reptiles!!!!  Dinosaurs!!!!!</a:t>
            </a:r>
          </a:p>
          <a:p>
            <a:r>
              <a:rPr lang="en-US" dirty="0" smtClean="0"/>
              <a:t>Land covered with gymnosperms (ancestors to evergreen trees)</a:t>
            </a:r>
          </a:p>
          <a:p>
            <a:r>
              <a:rPr lang="en-US" dirty="0" smtClean="0"/>
              <a:t>Reptiles replaced amphibians as the dominant land vertebrates.</a:t>
            </a:r>
          </a:p>
          <a:p>
            <a:pPr lvl="1"/>
            <a:r>
              <a:rPr lang="en-US" dirty="0" smtClean="0"/>
              <a:t>Reptiles evolved to life on Earth by developing large lungs, eggs with waterproof shells and scaly, waterproof skin</a:t>
            </a:r>
          </a:p>
          <a:p>
            <a:r>
              <a:rPr lang="en-US" dirty="0" smtClean="0"/>
              <a:t>Ended with another extinction event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3.bp.blogspot.com/-lB7MCSZlcAw/UAPp0DhP9fI/AAAAAAAAABw/uZRjfLqjV5Q/s1600/mesozo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39" y="113363"/>
            <a:ext cx="5372009" cy="40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1.ytimg.com/vi/ZBQ2eHlC1W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895737"/>
            <a:ext cx="5266245" cy="29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r282zn36sxxg.cloudfront.net/datastreams/f-d%3A628eee62bcedb7e506680dbc4fb271d2d68cdc6992b8efee86006e68%2BIMAGE%2BIMAGE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7" y="178161"/>
            <a:ext cx="7080068" cy="65756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223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53993"/>
            <a:ext cx="3604296" cy="3599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Age of Mammals!!!</a:t>
            </a:r>
          </a:p>
          <a:p>
            <a:r>
              <a:rPr lang="en-US" dirty="0" smtClean="0"/>
              <a:t>Mammals coexisted with dinosaurs but did not flourish until this era.</a:t>
            </a:r>
          </a:p>
          <a:p>
            <a:r>
              <a:rPr lang="en-US" dirty="0" smtClean="0"/>
              <a:t> Humans appeared 200,000 years ago (Babies in Geologic Time)</a:t>
            </a:r>
          </a:p>
          <a:p>
            <a:pPr lvl="1"/>
            <a:r>
              <a:rPr lang="en-US" dirty="0" smtClean="0"/>
              <a:t>Human history goes back only 10,000 years</a:t>
            </a:r>
          </a:p>
          <a:p>
            <a:endParaRPr lang="en-US" dirty="0"/>
          </a:p>
        </p:txBody>
      </p:sp>
      <p:pic>
        <p:nvPicPr>
          <p:cNvPr id="11266" name="Picture 2" descr="http://1.bp.blogspot.com/-dYJsbZf-FWY/UaOiZLRD3FI/AAAAAAAABKI/R6IFj4UVfEk/s1600/time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0" y="1293696"/>
            <a:ext cx="7643710" cy="50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We are going to create a scaled timeline to help us picture the history of Earth.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3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Epoch???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Humans Changing our Planet enough to start a new Epoch??</a:t>
            </a:r>
          </a:p>
          <a:p>
            <a:r>
              <a:rPr lang="en-US" sz="2800" dirty="0" smtClean="0"/>
              <a:t>Are we living in the sixth mass extinction???</a:t>
            </a:r>
          </a:p>
          <a:p>
            <a:endParaRPr lang="en-US" sz="2800" dirty="0"/>
          </a:p>
          <a:p>
            <a:r>
              <a:rPr lang="en-US" sz="2800" dirty="0" smtClean="0"/>
              <a:t>Let’s read about it…</a:t>
            </a:r>
          </a:p>
          <a:p>
            <a:pPr lvl="1"/>
            <a:r>
              <a:rPr lang="en-US" sz="2400" dirty="0" smtClean="0"/>
              <a:t>Sign into </a:t>
            </a:r>
            <a:r>
              <a:rPr lang="en-US" sz="2400" dirty="0" err="1" smtClean="0"/>
              <a:t>Newsela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Complete the assigned article titled </a:t>
            </a:r>
            <a:r>
              <a:rPr lang="en-US" sz="2400" u="sng" dirty="0"/>
              <a:t>Scientists say Earth's timeline is ready for a new entry</a:t>
            </a:r>
          </a:p>
        </p:txBody>
      </p:sp>
    </p:spTree>
    <p:extLst>
      <p:ext uri="{BB962C8B-B14F-4D97-AF65-F5344CB8AC3E}">
        <p14:creationId xmlns:p14="http://schemas.microsoft.com/office/powerpoint/2010/main" val="1310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Transform the </a:t>
            </a:r>
            <a:r>
              <a:rPr lang="en-US" sz="4000" dirty="0" smtClean="0">
                <a:hlinkClick r:id="rId2"/>
              </a:rPr>
              <a:t>article</a:t>
            </a:r>
            <a:r>
              <a:rPr lang="en-US" sz="4000" dirty="0" smtClean="0"/>
              <a:t> given to you into Cornell Notes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212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Warm-up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/>
              <a:t>Eons</a:t>
            </a:r>
            <a:r>
              <a:rPr lang="en-US" sz="4000" dirty="0" smtClean="0"/>
              <a:t> are broken down into ______ which are broken down into _______ which are broken down into ______ are further broken down into 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38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How are new ages or epochs determined? In other words, how does a new epoch begin?  </a:t>
            </a:r>
          </a:p>
          <a:p>
            <a:r>
              <a:rPr lang="en-US" sz="3600" dirty="0" smtClean="0"/>
              <a:t>Are we living in a new epoch?  Have humans altered the planet enough to start a new age?</a:t>
            </a:r>
          </a:p>
          <a:p>
            <a:r>
              <a:rPr lang="en-US" sz="3600" dirty="0" smtClean="0">
                <a:hlinkClick r:id="rId2"/>
              </a:rPr>
              <a:t>Let’s watch this video to add to our knowledge.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2885839" cy="3599316"/>
          </a:xfrm>
        </p:spPr>
        <p:txBody>
          <a:bodyPr/>
          <a:lstStyle/>
          <a:p>
            <a:r>
              <a:rPr lang="en-US" sz="2800" dirty="0" smtClean="0"/>
              <a:t>Mapped in Rocks</a:t>
            </a:r>
          </a:p>
          <a:p>
            <a:r>
              <a:rPr lang="en-US" sz="2800" dirty="0" smtClean="0"/>
              <a:t>Look for extinction lines or drastic changes in life forms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images.slideplayer.com/5/1588995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9" y="404949"/>
            <a:ext cx="8268871" cy="62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Time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081782" cy="26400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Periods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Epochs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Ages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2" name="Picture 4" descr="http://staff.dunlapcusd.net/dms/Teachers/tnoonen/images/geological_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753228"/>
            <a:ext cx="6751391" cy="58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Earth’s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3200" dirty="0" smtClean="0"/>
              <a:t>Nebula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Planetary accretion (</a:t>
            </a:r>
            <a:r>
              <a:rPr lang="en-US" sz="3200" dirty="0" err="1" smtClean="0"/>
              <a:t>Planetestimal</a:t>
            </a:r>
            <a:r>
              <a:rPr lang="en-US" sz="3200" dirty="0" smtClean="0"/>
              <a:t> becomes a Molten </a:t>
            </a:r>
            <a:r>
              <a:rPr lang="en-US" sz="3200" dirty="0" err="1" smtClean="0"/>
              <a:t>Protoplanets</a:t>
            </a:r>
            <a:r>
              <a:rPr lang="en-US" sz="3200" dirty="0" smtClean="0"/>
              <a:t>)</a:t>
            </a:r>
          </a:p>
          <a:p>
            <a:pPr lvl="1"/>
            <a:r>
              <a:rPr lang="en-US" sz="2800" dirty="0" smtClean="0"/>
              <a:t>Meteorites aged to 4.6 billion years old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Moon is formed (4.5 </a:t>
            </a:r>
            <a:r>
              <a:rPr lang="en-US" sz="3200" dirty="0" err="1" smtClean="0"/>
              <a:t>bya</a:t>
            </a:r>
            <a:r>
              <a:rPr lang="en-US" sz="32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Planetary Cooling creates Core, Mantle, Crust</a:t>
            </a:r>
          </a:p>
          <a:p>
            <a:pPr lvl="1"/>
            <a:r>
              <a:rPr lang="en-US" sz="2800" dirty="0" smtClean="0"/>
              <a:t>Oldest rock is 4.4 billion years old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Life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96" y="2222062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Prokaryotes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tse3.mm.bing.net/th?id=OIP.M49445715ee7d51717a1261f41b522ba0o0&amp;pid=15.1&amp;P=0&amp;w=230&amp;h=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21" y="1712611"/>
            <a:ext cx="6387736" cy="48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Life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518695" cy="401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Cyanobacteria</a:t>
            </a:r>
            <a:endParaRPr lang="en-US" dirty="0" smtClean="0"/>
          </a:p>
          <a:p>
            <a:r>
              <a:rPr lang="en-US" dirty="0" err="1" smtClean="0"/>
              <a:t>Stromolites</a:t>
            </a:r>
            <a:r>
              <a:rPr lang="en-US" dirty="0" smtClean="0"/>
              <a:t>…fossilized </a:t>
            </a:r>
            <a:r>
              <a:rPr lang="en-US" dirty="0"/>
              <a:t>microbial mats (3.5 </a:t>
            </a:r>
            <a:r>
              <a:rPr lang="en-US" dirty="0" err="1" smtClean="0"/>
              <a:t>bya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food via </a:t>
            </a:r>
            <a:r>
              <a:rPr lang="en-US" dirty="0" smtClean="0"/>
              <a:t>photosynthesis</a:t>
            </a:r>
          </a:p>
          <a:p>
            <a:r>
              <a:rPr lang="en-US" dirty="0" smtClean="0"/>
              <a:t>Responsible </a:t>
            </a:r>
            <a:r>
              <a:rPr lang="en-US" dirty="0"/>
              <a:t>for rise of oxygen in atmosphere</a:t>
            </a:r>
          </a:p>
          <a:p>
            <a:endParaRPr lang="en-US" dirty="0"/>
          </a:p>
        </p:txBody>
      </p:sp>
      <p:pic>
        <p:nvPicPr>
          <p:cNvPr id="4098" name="Picture 2" descr="http://media-cache-ec0.pinimg.com/736x/99/35/18/993518810801f57012b7cc994a468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1834166"/>
            <a:ext cx="5859690" cy="4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266</TotalTime>
  <Words>480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Berlin</vt:lpstr>
      <vt:lpstr>Geologic Timescale</vt:lpstr>
      <vt:lpstr>Notes on Geologic Time</vt:lpstr>
      <vt:lpstr>Warm-up</vt:lpstr>
      <vt:lpstr>Warm-Up</vt:lpstr>
      <vt:lpstr>Earth’s Past</vt:lpstr>
      <vt:lpstr>Geological Time Units</vt:lpstr>
      <vt:lpstr>Beginning of Earth’s History</vt:lpstr>
      <vt:lpstr>Beginning of Life on Earth</vt:lpstr>
      <vt:lpstr>Beginning of Life on Earth</vt:lpstr>
      <vt:lpstr>Beginning of Complex Life on Earth</vt:lpstr>
      <vt:lpstr>Cambrian Explosion</vt:lpstr>
      <vt:lpstr>Paleozoic Era</vt:lpstr>
      <vt:lpstr>Appearance of plants</vt:lpstr>
      <vt:lpstr>Permian-Triassic Extinction</vt:lpstr>
      <vt:lpstr>Mesozoic Era</vt:lpstr>
      <vt:lpstr>PowerPoint Presentation</vt:lpstr>
      <vt:lpstr>Cenozoic Era</vt:lpstr>
      <vt:lpstr>Activity</vt:lpstr>
      <vt:lpstr>A New Epoch???</vt:lpstr>
    </vt:vector>
  </TitlesOfParts>
  <Company>Worcester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Wendie Saullo</dc:creator>
  <cp:lastModifiedBy>Wendie Saullo</cp:lastModifiedBy>
  <cp:revision>19</cp:revision>
  <dcterms:created xsi:type="dcterms:W3CDTF">2016-10-06T11:52:31Z</dcterms:created>
  <dcterms:modified xsi:type="dcterms:W3CDTF">2016-10-07T13:56:29Z</dcterms:modified>
</cp:coreProperties>
</file>